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 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binder,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as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many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airport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words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as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can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get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least 10)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386242"/>
            <a:ext cx="3437407" cy="34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31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41</cp:revision>
  <dcterms:created xsi:type="dcterms:W3CDTF">2011-09-14T23:22:57Z</dcterms:created>
  <dcterms:modified xsi:type="dcterms:W3CDTF">2011-12-01T18:37:43Z</dcterms:modified>
</cp:coreProperties>
</file>